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F05D68-78CA-410F-83E9-219C68D4A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0E24E60-3B97-40A3-A5F4-7C9053A85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653FA48-7290-4F06-9628-F49379D5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73524BE-1DC6-492F-BC26-43ED795F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B80AC9-FA07-4957-94D4-DCB3BF75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30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FBDB3E-6CCD-4C60-A0E1-C426AF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146E0C8-52EB-47FE-ACE7-7085B3BD0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D78AFCE-3CB2-4F26-871B-B6D51646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CEC3260-D0B7-4CA3-A5C1-33FC47F4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7EFAF0-33C7-41CA-A0C9-E9C6D07A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683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33E64A8-9EF7-4C17-85C8-7AD97E792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FB13E07-FF83-468E-90F3-6061269E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67015AD-0A38-45CC-BACF-6A4DCA69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7A7B31C-E43E-484E-9CC8-CF843EBE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5BD4DD-4E12-48FA-B648-462320D3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513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C7B358-97E9-49F2-9454-E9DFE976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2BC862-DF73-4262-AB24-892B7437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43D31F-C5F9-4A90-A263-D81D07F3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C57E99-E213-4442-BF18-951B944C7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4C8E6FA-DE09-4D5B-9DCF-291A220F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382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555AE0-BAD9-458B-A550-886FF9CB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EB7E148-4BCF-4DEB-B4A3-56BD23A09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13B9A94-30F1-4BDF-BD1C-B250DF4F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A80B006-FE05-4D4F-855A-C4DF296B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418990-527D-48C0-87DD-BB68D68A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24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343DC9-EF0A-4480-A1CF-4AD514C7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2B188E-B3C5-43F8-8674-8362FEB72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60CC720-857B-4F81-ACFB-F4D502210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0AD0ADE-9C48-42A9-8129-E95A12B5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F6484483-E6BB-4A64-A833-D236FE1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5AAE413-3DAF-48DA-ACE2-55807EAB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7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567A66-C149-461D-83FF-29C71DAF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AAD2B0-EB8E-40AD-B84C-E38288E47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29E4852-4482-4859-BF7D-B46D6D7C8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550E2CB-5D72-44D8-AC6D-C456C2751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90E2E1-2C63-4118-887F-8FFCE1028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291CA0A-6FC2-4B69-9F4D-8A5C14A1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E329A1-7D30-4850-BDF1-7C4A9918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2B33FD3-FCA3-433E-B3A7-6FC9B466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09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1F775-0EE9-4A57-9BFF-A2BE6CBB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17FEFF4-63C7-42F2-AB4A-5B02E9B1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B0BCE2E-6E72-486F-A21F-16A4F514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A393E08-851A-4012-A570-F6D4D4B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51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69368B4-2A76-4118-BF08-9252EA5B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6E33B2A-0F20-4631-B245-E45105B93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30576E-CD3E-49DB-8F4D-DBD4DB18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95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86457D-FE56-4B41-ABC0-8A23CE7AE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ACC4B6-D6B0-432A-A979-4BF7FA87D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F0B0BC0-3622-4460-A6EB-EC3DA106E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8C6A97-F840-4A13-B126-0A9D86F7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03774E-2321-479D-9CE1-D940ED5C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87C0CCD-FC82-438F-BC9E-09CC252C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917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E5BD4F-C311-4C51-AD5B-0E4C7042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3733BDE-809E-431B-8895-DAAACBD07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459342B-575E-43F9-9862-BFE48FDB0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596AACC-80DC-448B-B99D-69FC705A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2A1F8E8-1D47-4A9D-8477-B372074D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AF75DE-064D-421E-B78A-2D9F1D95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1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73F7BE4-CE8A-463F-86B1-5F7E5FE6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E2D65D-5025-47D4-B0C5-85FC1F1E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BCCF68E-DDC4-4BA6-8DB8-3E66DA55C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7E6E5-D05E-4570-8AC5-0FD5CF188A69}" type="datetimeFigureOut">
              <a:rPr lang="tr-TR" smtClean="0"/>
              <a:t>10.04.2021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6D24AA-D8E3-40BB-B0BF-0794E8226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48F5C18-F35D-407D-BC39-C8F9EB91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960D3-12A9-4365-862E-3C2E2F4255A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939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44A4E27D-465A-4CE0-BE6E-DCA98CE795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18273" y="-1"/>
            <a:ext cx="4724874" cy="685799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9151232-919B-4B6D-A72A-7C611A282F52}"/>
              </a:ext>
            </a:extLst>
          </p:cNvPr>
          <p:cNvSpPr txBox="1"/>
          <p:nvPr/>
        </p:nvSpPr>
        <p:spPr>
          <a:xfrm>
            <a:off x="3251255" y="1766940"/>
            <a:ext cx="5458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/>
              <a:t>MUKAVEMET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C9096C7-7250-42EF-85D2-6ED2F48228D5}"/>
              </a:ext>
            </a:extLst>
          </p:cNvPr>
          <p:cNvSpPr txBox="1"/>
          <p:nvPr/>
        </p:nvSpPr>
        <p:spPr>
          <a:xfrm>
            <a:off x="3618273" y="2874936"/>
            <a:ext cx="47248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dirty="0">
                <a:effectLst/>
                <a:latin typeface="BankGothic Md BT" panose="020B0807020203060204" pitchFamily="34" charset="0"/>
              </a:rPr>
              <a:t>3.Malzemenin Mekanik Özellikleri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76014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8CBB913-D4B1-49B0-A982-45DACD3B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88" y="469348"/>
            <a:ext cx="11393624" cy="636533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CB3BC7A-AEE8-4DBA-99AE-BA00186430D3}"/>
              </a:ext>
            </a:extLst>
          </p:cNvPr>
          <p:cNvSpPr txBox="1"/>
          <p:nvPr/>
        </p:nvSpPr>
        <p:spPr>
          <a:xfrm>
            <a:off x="97653" y="69238"/>
            <a:ext cx="495374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3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.3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Sünek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ve Gevrek malzemeler</a:t>
            </a:r>
          </a:p>
        </p:txBody>
      </p:sp>
    </p:spTree>
    <p:extLst>
      <p:ext uri="{BB962C8B-B14F-4D97-AF65-F5344CB8AC3E}">
        <p14:creationId xmlns:p14="http://schemas.microsoft.com/office/powerpoint/2010/main" val="3614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D836289-A990-4BC3-BCB5-091D4242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6"/>
            <a:ext cx="12192000" cy="68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9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97ACA1-4902-4D89-A2EF-DC56811B7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1"/>
            <a:ext cx="12192000" cy="68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7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09637CC-B22A-4D1A-91B5-AB1EDC42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94"/>
            <a:ext cx="12192000" cy="680361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5EA3B9C-4C33-49DF-AB42-5FEC891D3072}"/>
              </a:ext>
            </a:extLst>
          </p:cNvPr>
          <p:cNvSpPr txBox="1"/>
          <p:nvPr/>
        </p:nvSpPr>
        <p:spPr>
          <a:xfrm>
            <a:off x="97653" y="69238"/>
            <a:ext cx="270769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3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.4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Hooke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Yasası</a:t>
            </a:r>
          </a:p>
        </p:txBody>
      </p:sp>
    </p:spTree>
    <p:extLst>
      <p:ext uri="{BB962C8B-B14F-4D97-AF65-F5344CB8AC3E}">
        <p14:creationId xmlns:p14="http://schemas.microsoft.com/office/powerpoint/2010/main" val="68828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563D9DE-5ECE-43EF-AE97-D4E3D2AD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8"/>
            <a:ext cx="12192000" cy="68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7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59495E7-A491-45CB-9E38-E96AF135D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9"/>
            <a:ext cx="12192000" cy="684308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30CA22A-F825-422F-9B1F-334C7F2D2F93}"/>
              </a:ext>
            </a:extLst>
          </p:cNvPr>
          <p:cNvSpPr txBox="1"/>
          <p:nvPr/>
        </p:nvSpPr>
        <p:spPr>
          <a:xfrm>
            <a:off x="97654" y="69238"/>
            <a:ext cx="2876366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3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.6 </a:t>
            </a:r>
            <a:r>
              <a:rPr lang="tr-TR" sz="2000" b="1" dirty="0" err="1">
                <a:effectLst/>
                <a:latin typeface="BankGothic Md BT" panose="020B0807020203060204" pitchFamily="34" charset="0"/>
              </a:rPr>
              <a:t>Poisson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 Oranı</a:t>
            </a:r>
          </a:p>
        </p:txBody>
      </p:sp>
    </p:spTree>
    <p:extLst>
      <p:ext uri="{BB962C8B-B14F-4D97-AF65-F5344CB8AC3E}">
        <p14:creationId xmlns:p14="http://schemas.microsoft.com/office/powerpoint/2010/main" val="1644864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CABA897-8974-45AE-949C-81484C74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3"/>
            <a:ext cx="12192000" cy="681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6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400E4F4-2900-48CD-B036-50D99CE07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0"/>
            <a:ext cx="12192000" cy="680851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CE11E3E-3D6A-4A30-AF9C-12912B17A8D6}"/>
              </a:ext>
            </a:extLst>
          </p:cNvPr>
          <p:cNvSpPr txBox="1"/>
          <p:nvPr/>
        </p:nvSpPr>
        <p:spPr>
          <a:xfrm>
            <a:off x="88777" y="95318"/>
            <a:ext cx="241273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3.4</a:t>
            </a:r>
          </a:p>
        </p:txBody>
      </p:sp>
    </p:spTree>
    <p:extLst>
      <p:ext uri="{BB962C8B-B14F-4D97-AF65-F5344CB8AC3E}">
        <p14:creationId xmlns:p14="http://schemas.microsoft.com/office/powerpoint/2010/main" val="616441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1296361-626A-435C-92BF-363E1017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9"/>
            <a:ext cx="12192000" cy="68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3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7E37FB2-4178-49A4-8B19-3C1CC0F3A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8"/>
            <a:ext cx="12192000" cy="68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1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489AFB8-77E3-4138-A47C-A083329B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"/>
            <a:ext cx="12192000" cy="683317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D45E1FC-466F-4F3B-8F0D-4B75181DD97F}"/>
              </a:ext>
            </a:extLst>
          </p:cNvPr>
          <p:cNvSpPr txBox="1"/>
          <p:nvPr/>
        </p:nvSpPr>
        <p:spPr>
          <a:xfrm>
            <a:off x="97654" y="69238"/>
            <a:ext cx="5160062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3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.1 Çekme ve Basma Testi</a:t>
            </a:r>
          </a:p>
        </p:txBody>
      </p:sp>
    </p:spTree>
    <p:extLst>
      <p:ext uri="{BB962C8B-B14F-4D97-AF65-F5344CB8AC3E}">
        <p14:creationId xmlns:p14="http://schemas.microsoft.com/office/powerpoint/2010/main" val="277065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859937D-9B39-492F-9D24-818AF870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45"/>
            <a:ext cx="12192000" cy="67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2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D71D591-0D3B-4B21-B2B5-860A3CB4D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7" y="445738"/>
            <a:ext cx="11558726" cy="641226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C329E11-7D0F-4A27-8ADE-92AA6BDD3B5C}"/>
              </a:ext>
            </a:extLst>
          </p:cNvPr>
          <p:cNvSpPr txBox="1"/>
          <p:nvPr/>
        </p:nvSpPr>
        <p:spPr>
          <a:xfrm>
            <a:off x="97653" y="69238"/>
            <a:ext cx="772357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latin typeface="BankGothic Md BT" panose="020B0807020203060204" pitchFamily="34" charset="0"/>
              </a:rPr>
              <a:t>3</a:t>
            </a:r>
            <a:r>
              <a:rPr lang="tr-TR" sz="2000" b="1" dirty="0">
                <a:effectLst/>
                <a:latin typeface="BankGothic Md BT" panose="020B0807020203060204" pitchFamily="34" charset="0"/>
              </a:rPr>
              <a:t>.2 Gerilme – Şekil Değiştirme Diyagramları</a:t>
            </a:r>
          </a:p>
        </p:txBody>
      </p:sp>
    </p:spTree>
    <p:extLst>
      <p:ext uri="{BB962C8B-B14F-4D97-AF65-F5344CB8AC3E}">
        <p14:creationId xmlns:p14="http://schemas.microsoft.com/office/powerpoint/2010/main" val="360148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5C8BDDF-EC3A-44F8-ABD0-934181477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6"/>
            <a:ext cx="12192000" cy="68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8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DD960DF-7223-4216-BE0E-45E698CA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8"/>
            <a:ext cx="12192000" cy="68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2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96D638E-D00E-4FA0-B7D6-308F5813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81"/>
            <a:ext cx="12192000" cy="67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EEF820F-B0E5-46B2-ADDF-84E69A3A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65"/>
            <a:ext cx="12192000" cy="68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4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3BC698F-6C08-477B-A9EE-A54B709E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9"/>
            <a:ext cx="12192000" cy="68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4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30</Words>
  <Application>Microsoft Office PowerPoint</Application>
  <PresentationFormat>Geniş ekran</PresentationFormat>
  <Paragraphs>8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4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33</cp:revision>
  <dcterms:created xsi:type="dcterms:W3CDTF">2020-10-26T10:01:11Z</dcterms:created>
  <dcterms:modified xsi:type="dcterms:W3CDTF">2021-04-09T21:22:14Z</dcterms:modified>
</cp:coreProperties>
</file>